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1"/>
  </p:notesMasterIdLst>
  <p:sldIdLst>
    <p:sldId id="301" r:id="rId2"/>
    <p:sldId id="378" r:id="rId3"/>
    <p:sldId id="384" r:id="rId4"/>
    <p:sldId id="331" r:id="rId5"/>
    <p:sldId id="370" r:id="rId6"/>
    <p:sldId id="355" r:id="rId7"/>
    <p:sldId id="258" r:id="rId8"/>
    <p:sldId id="381" r:id="rId9"/>
    <p:sldId id="357" r:id="rId10"/>
    <p:sldId id="383" r:id="rId11"/>
    <p:sldId id="385" r:id="rId12"/>
    <p:sldId id="325" r:id="rId13"/>
    <p:sldId id="294" r:id="rId14"/>
    <p:sldId id="265" r:id="rId15"/>
    <p:sldId id="272" r:id="rId16"/>
    <p:sldId id="276" r:id="rId17"/>
    <p:sldId id="278" r:id="rId18"/>
    <p:sldId id="279" r:id="rId19"/>
    <p:sldId id="280" r:id="rId20"/>
    <p:sldId id="297" r:id="rId21"/>
    <p:sldId id="282" r:id="rId22"/>
    <p:sldId id="283" r:id="rId23"/>
    <p:sldId id="353" r:id="rId24"/>
    <p:sldId id="298" r:id="rId25"/>
    <p:sldId id="299" r:id="rId26"/>
    <p:sldId id="300" r:id="rId27"/>
    <p:sldId id="284" r:id="rId28"/>
    <p:sldId id="285" r:id="rId29"/>
    <p:sldId id="286" r:id="rId30"/>
    <p:sldId id="287" r:id="rId31"/>
    <p:sldId id="349" r:id="rId32"/>
    <p:sldId id="377" r:id="rId33"/>
    <p:sldId id="289" r:id="rId34"/>
    <p:sldId id="317" r:id="rId35"/>
    <p:sldId id="290" r:id="rId36"/>
    <p:sldId id="291" r:id="rId37"/>
    <p:sldId id="292" r:id="rId38"/>
    <p:sldId id="318" r:id="rId39"/>
    <p:sldId id="293" r:id="rId40"/>
  </p:sldIdLst>
  <p:sldSz cx="12192000" cy="6858000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Open Sans" panose="020B0606030504020204" pitchFamily="34" charset="0"/>
      <p:regular r:id="rId46"/>
      <p:bold r:id="rId47"/>
      <p:italic r:id="rId48"/>
      <p:boldItalic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>
      <p:cViewPr varScale="1">
        <p:scale>
          <a:sx n="64" d="100"/>
          <a:sy n="64" d="100"/>
        </p:scale>
        <p:origin x="966" y="78"/>
      </p:cViewPr>
      <p:guideLst>
        <p:guide orient="horz" pos="21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183167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15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3025170"/>
            <a:ext cx="10744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Twitter is so easy to use.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713672"/>
            <a:ext cx="91933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Unfortunately, Twitter doesn't work that way.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4473" y="1997839"/>
            <a:ext cx="100830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why you need to put in the time. The good news is if you are able to do that, you will be greatly rewarded by this platform.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067751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914400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1947554"/>
            <a:ext cx="1077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understand that if you want to be successful on the Internet, you must have a la-ser focus on how you're going to make money.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561" y="2826820"/>
            <a:ext cx="1077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identify the things that you should do before you even think of marketing on Twitter.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706086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the benefits of manual twitter marketing.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277576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begin to understand that Twitter marketing success is not as hard as you think.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156842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learn exactly how Twitter compared to other social media platforms, is definitely easier to master.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17FEB7-7C4F-4711-8146-4731D455B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289619"/>
            <a:ext cx="5364492" cy="627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656776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75071" y="2561776"/>
            <a:ext cx="5297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These First before You Start Marketing on Twitter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5071" y="3420771"/>
            <a:ext cx="5334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Get Ready to Go Manual or Full Auto 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875071" y="4279766"/>
            <a:ext cx="53279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Manual Twitter Marketing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875071" y="5320649"/>
            <a:ext cx="5099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Find the Right Niche Influence Leaders on Twitter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6428991" y="2561776"/>
            <a:ext cx="5325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 and Engage 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28991" y="3252972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Happens When You Reach High Engagement Levels? 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28991" y="4282722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Always Optimize Your Content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28991" y="4973918"/>
            <a:ext cx="53279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Leverage the Power of Questions 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28991" y="5665113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Twitter Marketing Best Practices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173A268E-01AC-4308-9419-FB55D081FF44}"/>
              </a:ext>
            </a:extLst>
          </p:cNvPr>
          <p:cNvSpPr txBox="1"/>
          <p:nvPr/>
        </p:nvSpPr>
        <p:spPr>
          <a:xfrm>
            <a:off x="875071" y="4800207"/>
            <a:ext cx="5325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Manual Tweeting: Pros and Cons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713672"/>
            <a:ext cx="97726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earn a passive online income!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6787" y="1997839"/>
            <a:ext cx="102584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just need to post a tweet that is one hundred forty characters. You need to do it long enough. You have to pick the right hashtags. 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8" y="2499578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make money from the Internet on autopilot.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3125718"/>
            <a:ext cx="8288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make quite a comfortable living promoting online stores on Twitter.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48168" y="4059634"/>
            <a:ext cx="8288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know that the vast majority of people who try their hand at Twitter marketing simply do not succeed.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6096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48168" y="5619690"/>
            <a:ext cx="8290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learn how to optimize your system.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8168" y="4993550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reach high engagement levels.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#1 - Modern Twitter Marketing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F03185-5183-4715-8461-520FE7768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906780"/>
            <a:ext cx="3226430" cy="452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Modern Twitter Marketing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4B5CDA-0CEA-4E0C-B8F9-B41447D4F1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712" y="2122823"/>
            <a:ext cx="5456287" cy="412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Modern Twitter Marketing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C0B97A-1367-4B35-9FE4-2DA1347E5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194" y="1978184"/>
            <a:ext cx="3886200" cy="488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1981200"/>
            <a:ext cx="868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have to pick the right content and, given enough focus and attention to detail, you will get it right.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3500" y="2344087"/>
            <a:ext cx="9525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be successful on the Internet, 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590800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86000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3036585"/>
            <a:ext cx="11049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It’s only a matter of time.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690336"/>
            <a:ext cx="9067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this does not mean automatic success.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1320053" y="2136338"/>
            <a:ext cx="95518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shouldn't expect much traffic if you just started on this platform.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718297" y="2344087"/>
            <a:ext cx="1075540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hate to break it to you but, just like with anything else in life, you can’t start out at the top.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1099297" y="2690336"/>
            <a:ext cx="99934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can’t expect massive success without having put in the time.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19896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344087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lot of people are looking for some sort of one-size-fits-all, cookie-cutter instant-success for-</a:t>
            </a:r>
            <a:r>
              <a:rPr lang="en-US" sz="45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mula</a:t>
            </a:r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</TotalTime>
  <Words>838</Words>
  <Application>Microsoft Office PowerPoint</Application>
  <PresentationFormat>Widescreen</PresentationFormat>
  <Paragraphs>62</Paragraphs>
  <Slides>39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Open Sans</vt:lpstr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Windows User</cp:lastModifiedBy>
  <cp:revision>876</cp:revision>
  <dcterms:modified xsi:type="dcterms:W3CDTF">2018-09-27T12:39:16Z</dcterms:modified>
</cp:coreProperties>
</file>